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328" r:id="rId2"/>
    <p:sldId id="293" r:id="rId3"/>
    <p:sldId id="373" r:id="rId4"/>
    <p:sldId id="361" r:id="rId5"/>
    <p:sldId id="362" r:id="rId6"/>
    <p:sldId id="356" r:id="rId7"/>
    <p:sldId id="307" r:id="rId8"/>
    <p:sldId id="369" r:id="rId9"/>
    <p:sldId id="314" r:id="rId10"/>
    <p:sldId id="368" r:id="rId11"/>
    <p:sldId id="367" r:id="rId12"/>
    <p:sldId id="305" r:id="rId13"/>
    <p:sldId id="306" r:id="rId14"/>
    <p:sldId id="308" r:id="rId15"/>
    <p:sldId id="309" r:id="rId16"/>
    <p:sldId id="311" r:id="rId17"/>
    <p:sldId id="372" r:id="rId18"/>
    <p:sldId id="323" r:id="rId19"/>
    <p:sldId id="324" r:id="rId20"/>
    <p:sldId id="358" r:id="rId21"/>
    <p:sldId id="342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07679-ABDA-4719-B72D-1F7D8D02CD12}" type="datetimeFigureOut">
              <a:rPr lang="tr-TR" smtClean="0"/>
              <a:pPr/>
              <a:t>14.07.2023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02696-2E55-4FF8-90FC-E743A411DA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19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02696-2E55-4FF8-90FC-E743A411DA7B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926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14.07.2023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14.07.2023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14.07.2023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14.07.2023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14.07.2023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14.07.2023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14.07.2023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14.07.2023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14.07.2023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14.07.2023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14.07.2023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0C6958-D34C-4AC5-B3F7-664DF33A8EF9}" type="datetimeFigureOut">
              <a:rPr lang="tr-TR" smtClean="0"/>
              <a:pPr/>
              <a:t>14.07.2023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oksu\Desktop\Vatan%20U&#287;runa%20Baca&#287;&#305;n&#305;%20Feda%20Etti%20-%2015%20Temmuz%20Darbe%20Giri&#351;imi%20-%20TRT%20Avaz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orubak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437112"/>
            <a:ext cx="9144000" cy="2420888"/>
          </a:xfrm>
        </p:spPr>
        <p:txBody>
          <a:bodyPr/>
          <a:lstStyle/>
          <a:p>
            <a:pPr marL="0" indent="0" algn="ctr">
              <a:buNone/>
            </a:pPr>
            <a:endParaRPr lang="tr-TR" sz="3200" dirty="0"/>
          </a:p>
        </p:txBody>
      </p:sp>
      <p:pic>
        <p:nvPicPr>
          <p:cNvPr id="4" name="Picture 2" descr="C:\Users\Goksu\Desktop\demokrasi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73"/>
            <a:ext cx="9144000" cy="6881873"/>
          </a:xfrm>
          <a:prstGeom prst="rect">
            <a:avLst/>
          </a:prstGeom>
          <a:noFill/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DE18DA23-EAD1-9173-FA9B-73A55C79E56B}"/>
              </a:ext>
            </a:extLst>
          </p:cNvPr>
          <p:cNvSpPr/>
          <p:nvPr/>
        </p:nvSpPr>
        <p:spPr>
          <a:xfrm>
            <a:off x="2551382" y="5612879"/>
            <a:ext cx="40412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tr-TR" sz="54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15 TEMMUZ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1" y="4464496"/>
            <a:ext cx="9132881" cy="2393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400" dirty="0"/>
              <a:t>Türkiye’yi parçalayacaklarını, devleti teslim alabileceklerini sanarak, 15 Temmuz gecesi harekete geçen hainler, ertesi gün milletimiz tarafından hüsrana uğratılmışlardır. </a:t>
            </a:r>
          </a:p>
        </p:txBody>
      </p:sp>
      <p:pic>
        <p:nvPicPr>
          <p:cNvPr id="10242" name="Picture 2" descr="C:\Users\Goksu\Desktop\demokrasi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20" y="0"/>
            <a:ext cx="9144001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712274"/>
            <a:ext cx="9144000" cy="2173110"/>
          </a:xfrm>
        </p:spPr>
        <p:txBody>
          <a:bodyPr>
            <a:noAutofit/>
          </a:bodyPr>
          <a:lstStyle/>
          <a:p>
            <a:pPr algn="ctr"/>
            <a:r>
              <a:rPr lang="tr-TR" sz="3500" dirty="0"/>
              <a:t>Bu darbe girişimi milletimize, Meclisimize, demokrasimize, Cumhuriyetimize, aydınlık yarınlarımıza ve şanlı ordumuza karşı yapılmıştır. </a:t>
            </a:r>
          </a:p>
        </p:txBody>
      </p:sp>
      <p:pic>
        <p:nvPicPr>
          <p:cNvPr id="9218" name="Picture 2" descr="C:\Users\Goksu\Desktop\demokrasi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653136"/>
            <a:ext cx="9121940" cy="2204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/>
              <a:t>Ordumuz ve Mehmetçiğimiz bizim gözbebeğimizdir. </a:t>
            </a:r>
          </a:p>
        </p:txBody>
      </p:sp>
      <p:pic>
        <p:nvPicPr>
          <p:cNvPr id="12290" name="Picture 2" descr="C:\Users\Goksu\Desktop\demokrasi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060" y="0"/>
            <a:ext cx="9144000" cy="4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" y="4925176"/>
            <a:ext cx="9143999" cy="1932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/>
              <a:t>Bu silahlı darbe girişiminin başarısızlığa uğratılmasıyla, Türkiye, artık yeni bir döneme girmiştir. </a:t>
            </a:r>
          </a:p>
        </p:txBody>
      </p:sp>
      <p:pic>
        <p:nvPicPr>
          <p:cNvPr id="13314" name="Picture 2" descr="C:\Users\Goksu\Desktop\demokrasi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9144000" cy="4725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5" y="3950618"/>
            <a:ext cx="9144000" cy="29073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/>
              <a:t>Bu güzel ülke, artık, 15 Temmuz öncesinden daha güçlüdür. </a:t>
            </a:r>
          </a:p>
        </p:txBody>
      </p:sp>
      <p:pic>
        <p:nvPicPr>
          <p:cNvPr id="15362" name="Picture 2" descr="C:\Users\Goksu\Desktop\demokrasi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355" cy="3950618"/>
          </a:xfrm>
          <a:prstGeom prst="rect">
            <a:avLst/>
          </a:prstGeom>
          <a:noFill/>
        </p:spPr>
      </p:pic>
      <p:pic>
        <p:nvPicPr>
          <p:cNvPr id="5" name="Picture 2" descr="C:\Users\Goksu\Desktop\demokrasi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4859"/>
            <a:ext cx="9144000" cy="4085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221088"/>
            <a:ext cx="9144000" cy="26369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r>
              <a:rPr lang="tr-TR" sz="3200" dirty="0"/>
              <a:t>Şairin dediği gibi: </a:t>
            </a:r>
          </a:p>
          <a:p>
            <a:pPr marL="0" indent="0">
              <a:buNone/>
            </a:pPr>
            <a:r>
              <a:rPr lang="tr-TR" sz="3200" b="1" dirty="0"/>
              <a:t>“Tasalanma yiğidim, zaman bizden yanadır. </a:t>
            </a:r>
            <a:endParaRPr lang="tr-TR" sz="3200" dirty="0"/>
          </a:p>
          <a:p>
            <a:pPr marL="0" indent="0">
              <a:buNone/>
            </a:pPr>
            <a:r>
              <a:rPr lang="tr-TR" sz="3200" b="1" dirty="0"/>
              <a:t> Külümüzden yükselen duman bizden yanadır. </a:t>
            </a:r>
            <a:endParaRPr lang="tr-TR" sz="3200" dirty="0"/>
          </a:p>
        </p:txBody>
      </p:sp>
      <p:pic>
        <p:nvPicPr>
          <p:cNvPr id="16386" name="Picture 2" descr="C:\Users\Goksu\Desktop\demokrasi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5229200"/>
            <a:ext cx="9144000" cy="16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dirty="0"/>
              <a:t>Son durak, son ilahi ferman bizden yanadır.</a:t>
            </a:r>
            <a:endParaRPr lang="tr-TR" sz="3200" dirty="0"/>
          </a:p>
          <a:p>
            <a:pPr marL="0" indent="0">
              <a:buNone/>
            </a:pPr>
            <a:r>
              <a:rPr lang="tr-TR" sz="3200" b="1" dirty="0"/>
              <a:t> Dünya düşman olsa da iman bizden yanadır.”</a:t>
            </a:r>
            <a:endParaRPr lang="tr-TR" sz="3200" dirty="0"/>
          </a:p>
        </p:txBody>
      </p:sp>
      <p:pic>
        <p:nvPicPr>
          <p:cNvPr id="5" name="Picture 2" descr="C:\Users\Goksu\Desktop\demokrasi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Vatan Uğruna Bacağını Feda Etti - 15 Temmuz Darbe Girişimi - TRT Avaz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56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Goksu\Desktop\demokrasi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83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Goksu\Desktop\demokrasi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615780"/>
            <a:ext cx="9144000" cy="2242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Hatırlanacağı üzere, okulumuz kapalıyken 15 Temmuz 2016 gecesi, ülkemizi, milletimizi, demokrasimizi, Cumhuriyetimizi, aydınlık geleceğimizi yok etmek isteyen vatan hainleri harekete geçmiş. </a:t>
            </a:r>
          </a:p>
        </p:txBody>
      </p:sp>
      <p:pic>
        <p:nvPicPr>
          <p:cNvPr id="6146" name="Picture 2" descr="C:\Users\Goksu\Desktop\demokrasi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5320" y="0"/>
            <a:ext cx="4558680" cy="4615780"/>
          </a:xfrm>
          <a:prstGeom prst="rect">
            <a:avLst/>
          </a:prstGeom>
          <a:noFill/>
        </p:spPr>
      </p:pic>
      <p:pic>
        <p:nvPicPr>
          <p:cNvPr id="6147" name="Picture 3" descr="C:\Users\Goksu\Desktop\demokrasi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780" y="0"/>
            <a:ext cx="4615780" cy="4615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293096"/>
            <a:ext cx="9144000" cy="2564904"/>
          </a:xfrm>
        </p:spPr>
        <p:txBody>
          <a:bodyPr>
            <a:normAutofit/>
          </a:bodyPr>
          <a:lstStyle/>
          <a:p>
            <a:r>
              <a:rPr lang="tr-TR" sz="4400" dirty="0"/>
              <a:t> 15 Temmuz şehitlerimizi rahmet ve minnetle anıyoruz. </a:t>
            </a:r>
          </a:p>
          <a:p>
            <a:r>
              <a:rPr lang="tr-TR" sz="4400" dirty="0"/>
              <a:t>Gazilerimize acil şifalar diliyoruz. </a:t>
            </a:r>
          </a:p>
        </p:txBody>
      </p:sp>
      <p:pic>
        <p:nvPicPr>
          <p:cNvPr id="1026" name="Picture 2" descr="C:\Users\Goksu\Desktop\demokrasi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6" y="-27384"/>
            <a:ext cx="914538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941169"/>
            <a:ext cx="9144000" cy="19168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6000" dirty="0"/>
              <a:t>15 Temmuz Zaferimiz  kutlu olsun… </a:t>
            </a:r>
          </a:p>
        </p:txBody>
      </p:sp>
      <p:pic>
        <p:nvPicPr>
          <p:cNvPr id="7170" name="Picture 2" descr="C:\Users\Goksu\Desktop\demokrasi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49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C:\Users\Goksu\Desktop\demokrasi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2"/>
            <a:ext cx="9144000" cy="4792960"/>
          </a:xfrm>
          <a:prstGeom prst="rect">
            <a:avLst/>
          </a:prstGeom>
          <a:noFill/>
        </p:spPr>
      </p:pic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33358" y="4941168"/>
            <a:ext cx="9144000" cy="1772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dirty="0"/>
              <a:t>Milletin silahlarını yine bu aziz ve fedakâr millete doğrultarak kanlı bir darbe girişiminde bulunmuşlardı. </a:t>
            </a:r>
          </a:p>
        </p:txBody>
      </p:sp>
    </p:spTree>
    <p:extLst>
      <p:ext uri="{BB962C8B-B14F-4D97-AF65-F5344CB8AC3E}">
        <p14:creationId xmlns:p14="http://schemas.microsoft.com/office/powerpoint/2010/main" val="54301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476672"/>
            <a:ext cx="9144000" cy="1152128"/>
          </a:xfrm>
        </p:spPr>
        <p:txBody>
          <a:bodyPr>
            <a:noAutofit/>
          </a:bodyPr>
          <a:lstStyle/>
          <a:p>
            <a:pPr algn="ctr"/>
            <a:r>
              <a:rPr lang="tr-TR" sz="6600" b="1" dirty="0"/>
              <a:t>TBMM’yi bombaladılar</a:t>
            </a:r>
            <a:r>
              <a:rPr lang="tr-TR" sz="9600" b="1" dirty="0"/>
              <a:t>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/>
              <a:t>Ancak, milletimiz, darbe girişimini, sokakları ve meydanları doldurarak, ölümü göze alarak başarısızlığa uğrattı.</a:t>
            </a:r>
          </a:p>
        </p:txBody>
      </p:sp>
      <p:pic>
        <p:nvPicPr>
          <p:cNvPr id="3074" name="Picture 2" descr="C:\Users\Goksu\Desktop\tbmm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5492"/>
            <a:ext cx="9144000" cy="3507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4974" y="4869160"/>
            <a:ext cx="9119026" cy="1988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600" dirty="0"/>
              <a:t>Şehitlerimiz ve gazilerimiz, 15 Temmuz gecesi, cesaretleriyle, dirayetleriyle, kararlı ve dik duruşlarıyla tarih yazdılar. </a:t>
            </a:r>
          </a:p>
        </p:txBody>
      </p:sp>
      <p:pic>
        <p:nvPicPr>
          <p:cNvPr id="4098" name="Picture 2" descr="C:\Users\Goksu\Desktop\tbmm\5789bbb1402011f4245f5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133"/>
            <a:ext cx="9168974" cy="4884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33180" y="4858197"/>
            <a:ext cx="9144000" cy="19998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dirty="0"/>
              <a:t>Hiç şüphesiz ki, şehitlerimiz, kalplerimizdeki mümtaz yerlerini daima muhafaza edeceklerdir. </a:t>
            </a:r>
          </a:p>
          <a:p>
            <a:pPr algn="ctr"/>
            <a:endParaRPr lang="tr-TR" sz="3600" dirty="0"/>
          </a:p>
        </p:txBody>
      </p:sp>
      <p:pic>
        <p:nvPicPr>
          <p:cNvPr id="2050" name="Picture 2" descr="C:\Users\Goksu\Desktop\demokrasi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64" y="0"/>
            <a:ext cx="9134884" cy="4858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122" y="4869160"/>
            <a:ext cx="9115756" cy="19760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300" dirty="0"/>
              <a:t>Artık her yıl, 15 Temmuz Demokrasi Zaferi ve Milli Birlik Günü’nde kendilerini gönülden yâd edecek, hatıralarını gelecek nesillere aktaracağız.</a:t>
            </a:r>
          </a:p>
        </p:txBody>
      </p:sp>
      <p:pic>
        <p:nvPicPr>
          <p:cNvPr id="14338" name="Picture 2" descr="C:\Users\Goksu\Desktop\demokrasi\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83" y="0"/>
            <a:ext cx="9144000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30801" y="4797152"/>
            <a:ext cx="9144000" cy="2636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dirty="0"/>
              <a:t>Milletimiz, o gece, Anadolu topraklarını geleceği olarak gördüğünü tüm dünyaya haykırmıştır. </a:t>
            </a:r>
            <a:r>
              <a:rPr lang="tr-TR" sz="4000" b="1" dirty="0">
                <a:hlinkClick r:id="rId2"/>
              </a:rPr>
              <a:t>https://www.sorubak.com</a:t>
            </a:r>
            <a:r>
              <a:rPr lang="tr-TR" sz="4000" b="1" dirty="0"/>
              <a:t> </a:t>
            </a:r>
            <a:endParaRPr lang="tr-TR" sz="4000" dirty="0"/>
          </a:p>
          <a:p>
            <a:pPr marL="0" indent="0">
              <a:buNone/>
            </a:pPr>
            <a:endParaRPr lang="tr-TR" sz="3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Goksu\Desktop\demokrasi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801" y="0"/>
            <a:ext cx="9174801" cy="4797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5183057"/>
            <a:ext cx="9146913" cy="1656184"/>
          </a:xfrm>
        </p:spPr>
        <p:txBody>
          <a:bodyPr>
            <a:noAutofit/>
          </a:bodyPr>
          <a:lstStyle/>
          <a:p>
            <a:r>
              <a:rPr lang="tr-TR" sz="3100" dirty="0"/>
              <a:t>Milletimiz, bu ülkeyi bölmek isteyen saldırganlara karşı Çanakkale’de, Dumlupınar’da ne cevap vermişse, 15 Temmuz’da da aynı cevabı vermiştir.</a:t>
            </a:r>
          </a:p>
        </p:txBody>
      </p:sp>
      <p:pic>
        <p:nvPicPr>
          <p:cNvPr id="21506" name="Picture 2" descr="C:\Users\Goksu\Desktop\demokrasi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" y="-1"/>
            <a:ext cx="9144000" cy="5183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640</TotalTime>
  <Words>295</Words>
  <Application>Microsoft Office PowerPoint</Application>
  <PresentationFormat>Ekran Gösterisi (4:3)</PresentationFormat>
  <Paragraphs>25</Paragraphs>
  <Slides>21</Slides>
  <Notes>1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Akış</vt:lpstr>
      <vt:lpstr>PowerPoint Sunusu</vt:lpstr>
      <vt:lpstr>PowerPoint Sunusu</vt:lpstr>
      <vt:lpstr>PowerPoint Sunusu</vt:lpstr>
      <vt:lpstr>TBMM’yi bombaladılar.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>https://www.sorubak.com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https://www.sorubak.com</dc:title>
  <dc:subject>https://www.sorubak.com</dc:subject>
  <dc:creator>https://www.sorubak.com</dc:creator>
  <cp:keywords>https:/www.sorubak.com</cp:keywords>
  <dc:description>https://www.sorubak.com</dc:description>
  <cp:lastModifiedBy>muh.fin.mithat@gmail.com</cp:lastModifiedBy>
  <cp:revision>1</cp:revision>
  <dcterms:created xsi:type="dcterms:W3CDTF">2016-09-11T15:45:44Z</dcterms:created>
  <dcterms:modified xsi:type="dcterms:W3CDTF">2023-07-14T08:10:45Z</dcterms:modified>
  <cp:category>https://www.sorubak.com</cp:category>
</cp:coreProperties>
</file>